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1"/>
  </p:notesMasterIdLst>
  <p:handoutMasterIdLst>
    <p:handoutMasterId r:id="rId62"/>
  </p:handoutMasterIdLst>
  <p:sldIdLst>
    <p:sldId id="970" r:id="rId59"/>
    <p:sldId id="971" r:id="rId60"/>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9" autoAdjust="0"/>
    <p:restoredTop sz="71374" autoAdjust="0"/>
  </p:normalViewPr>
  <p:slideViewPr>
    <p:cSldViewPr showGuides="1">
      <p:cViewPr varScale="1">
        <p:scale>
          <a:sx n="50" d="100"/>
          <a:sy n="50" d="100"/>
        </p:scale>
        <p:origin x="1456"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2019/9/17</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2019/9/17</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1946706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9/17/2019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2019/9/17</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2019/9/17</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27468859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2019/9/17</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2019/9/17</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2019/9/17</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9/17/2019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2019/9/17</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2019/9/17</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9/17/2019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9/17/2019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17/09/2019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17/09/2019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17/09/2019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17/09/2019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17/09/2019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2019/9/17</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9/17/2019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9/17/2019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a:t>
            </a:r>
            <a:r>
              <a:rPr lang="en-US" dirty="0" smtClean="0"/>
              <a:t>17</a:t>
            </a:r>
            <a:r>
              <a:rPr lang="en-US" dirty="0" smtClean="0"/>
              <a:t>/09</a:t>
            </a:r>
            <a:r>
              <a:rPr lang="en-US" dirty="0" smtClean="0"/>
              <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September </a:t>
            </a:r>
            <a:r>
              <a:rPr lang="en-US" b="0" kern="0" dirty="0" smtClean="0">
                <a:solidFill>
                  <a:schemeClr val="tx1"/>
                </a:solidFill>
              </a:rPr>
              <a:t>17</a:t>
            </a:r>
            <a:r>
              <a:rPr lang="en-US" b="0" kern="0" dirty="0" smtClean="0">
                <a:solidFill>
                  <a:schemeClr val="tx1"/>
                </a:solidFill>
              </a:rPr>
              <a:t>, </a:t>
            </a:r>
            <a:r>
              <a:rPr lang="en-US" b="0" kern="0" dirty="0" smtClean="0">
                <a:solidFill>
                  <a:schemeClr val="tx1"/>
                </a:solidFill>
              </a:rPr>
              <a:t>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3829641"/>
          </a:xfrm>
        </p:spPr>
        <p:txBody>
          <a:bodyPr numCol="2"/>
          <a:lstStyle/>
          <a:p>
            <a:r>
              <a:rPr lang="en-US" sz="1600" b="1" dirty="0" smtClean="0">
                <a:solidFill>
                  <a:schemeClr val="tx1">
                    <a:lumMod val="75000"/>
                    <a:lumOff val="25000"/>
                  </a:schemeClr>
                </a:solidFill>
                <a:latin typeface="Arial" panose="020B0604020202020204" pitchFamily="34" charset="0"/>
                <a:cs typeface="Arial" panose="020B0604020202020204" pitchFamily="34" charset="0"/>
              </a:rPr>
              <a:t>Simulation</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Added UDP to generate min. amount of traffic</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Changed distribution of packet sizes, propagation delays</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Abilene: 200 sims, 10 intensities, 1M instances: 1 week to generate</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T = 0.1s, 500 instances -&gt; 5s of execution</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Attempt with T = 0.3s to compare results also during learning</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Providing in input distribution of different routings</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Weight = 1 + U(0,2): provides some variability in routing</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TODO static routing in ns3</a:t>
            </a:r>
            <a:endParaRPr lang="en-US" b="1" dirty="0" smtClean="0">
              <a:solidFill>
                <a:schemeClr val="tx1">
                  <a:lumMod val="75000"/>
                  <a:lumOff val="25000"/>
                </a:schemeClr>
              </a:solidFill>
              <a:latin typeface="Arial" panose="020B0604020202020204" pitchFamily="34" charset="0"/>
              <a:cs typeface="Arial" panose="020B0604020202020204" pitchFamily="34" charset="0"/>
            </a:endParaRPr>
          </a:p>
          <a:p>
            <a:r>
              <a:rPr lang="en-US" sz="1600" b="1" dirty="0" smtClean="0">
                <a:solidFill>
                  <a:schemeClr val="tx1">
                    <a:lumMod val="75000"/>
                    <a:lumOff val="25000"/>
                  </a:schemeClr>
                </a:solidFill>
                <a:latin typeface="Arial" panose="020B0604020202020204" pitchFamily="34" charset="0"/>
                <a:cs typeface="Arial" panose="020B0604020202020204" pitchFamily="34" charset="0"/>
              </a:rPr>
              <a:t>Learning</a:t>
            </a:r>
            <a:endParaRPr lang="en-US" sz="1600" b="1"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GNN with in input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traffic, capacity</a:t>
            </a:r>
            <a:r>
              <a:rPr lang="en-US" sz="1400" dirty="0" smtClean="0">
                <a:solidFill>
                  <a:schemeClr val="tx1">
                    <a:lumMod val="75000"/>
                    <a:lumOff val="25000"/>
                  </a:schemeClr>
                </a:solidFill>
                <a:latin typeface="Arial" panose="020B0604020202020204" pitchFamily="34" charset="0"/>
                <a:cs typeface="Arial" panose="020B0604020202020204" pitchFamily="34" charset="0"/>
              </a:rPr>
              <a:t>: improvement in results although not enough</a:t>
            </a: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Seems to capture the scenario but need to try different structures</a:t>
            </a:r>
            <a:endParaRPr lang="en-US" sz="1400"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To try: GNN with additional input: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dropped </a:t>
            </a:r>
          </a:p>
          <a:p>
            <a:pPr lvl="1"/>
            <a:r>
              <a:rPr lang="en-US" sz="1400" dirty="0" smtClean="0">
                <a:solidFill>
                  <a:schemeClr val="tx1">
                    <a:lumMod val="75000"/>
                    <a:lumOff val="25000"/>
                  </a:schemeClr>
                </a:solidFill>
                <a:latin typeface="Arial" panose="020B0604020202020204" pitchFamily="34" charset="0"/>
                <a:cs typeface="Arial" panose="020B0604020202020204" pitchFamily="34" charset="0"/>
              </a:rPr>
              <a:t>Custom </a:t>
            </a:r>
            <a:r>
              <a:rPr lang="en-US" sz="1400" dirty="0" smtClean="0">
                <a:solidFill>
                  <a:schemeClr val="tx1">
                    <a:lumMod val="75000"/>
                    <a:lumOff val="25000"/>
                  </a:schemeClr>
                </a:solidFill>
                <a:latin typeface="Arial" panose="020B0604020202020204" pitchFamily="34" charset="0"/>
                <a:cs typeface="Arial" panose="020B0604020202020204" pitchFamily="34" charset="0"/>
              </a:rPr>
              <a:t>routing during simulations?</a:t>
            </a:r>
          </a:p>
          <a:p>
            <a:pPr marL="1199893" lvl="2" indent="-342900">
              <a:buFont typeface="+mj-lt"/>
              <a:buAutoNum type="arabicPeriod"/>
            </a:pP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6153386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212442</TotalTime>
  <Words>127</Words>
  <Application>Microsoft Office PowerPoint</Application>
  <PresentationFormat>Widescreen</PresentationFormat>
  <Paragraphs>19</Paragraphs>
  <Slides>2</Slides>
  <Notes>2</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2</vt:i4>
      </vt:variant>
    </vt:vector>
  </HeadingPairs>
  <TitlesOfParts>
    <vt:vector size="77"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17/09  Filip Krasniqi, Jocelyne Elias and Jérémie Leguay</vt:lpstr>
      <vt:lpstr>Main points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10459</cp:revision>
  <cp:lastPrinted>2019-05-24T12:55:07Z</cp:lastPrinted>
  <dcterms:created xsi:type="dcterms:W3CDTF">2015-01-15T13:44:33Z</dcterms:created>
  <dcterms:modified xsi:type="dcterms:W3CDTF">2019-09-17T13:57:58Z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